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62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clrMru>
    <a:srgbClr val="F5D4D4"/>
    <a:srgbClr val="ECA3A2"/>
    <a:srgbClr val="E36F6E"/>
    <a:srgbClr val="898989"/>
    <a:srgbClr val="C7C7C7"/>
    <a:srgbClr val="E07A43"/>
    <a:srgbClr val="C7FBFB"/>
    <a:srgbClr val="EEEEEE"/>
    <a:srgbClr val="BCE7E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064" y="-416"/>
      </p:cViewPr>
      <p:guideLst>
        <p:guide orient="horz" pos="1132"/>
        <p:guide pos="1995"/>
        <p:guide pos="26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594033-330B-FF44-B9F4-B22554699930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BFA93E8C-D01B-6343-BDDE-55151C1FB13C}">
      <dgm:prSet phldrT="[Texto]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s-ES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 </a:t>
          </a:r>
          <a:endParaRPr lang="es-ES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5FA6F70-4F3F-3E41-B094-84C3CD680D84}" type="parTrans" cxnId="{520AC9BE-F5E0-7349-8D0E-FAE91D535846}">
      <dgm:prSet/>
      <dgm:spPr/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AD414660-01BC-9143-9E5C-329334F59754}" type="sibTrans" cxnId="{520AC9BE-F5E0-7349-8D0E-FAE91D535846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6BC83D4-FECB-7B40-A7EC-EF51968C9D4E}">
      <dgm:prSet phldrT="[Texto]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s-ES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 </a:t>
          </a:r>
          <a:endParaRPr lang="es-ES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A5D7CABA-BF74-AC47-B813-CA1A3CD0C2C7}" type="parTrans" cxnId="{2CD61806-9344-5344-8821-C7FC08CBCA2A}">
      <dgm:prSet/>
      <dgm:spPr/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DCDF5C42-30CD-2C4F-9259-A41FB78476D7}" type="sibTrans" cxnId="{2CD61806-9344-5344-8821-C7FC08CBCA2A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BE160783-D8E3-CF42-967F-61139C053E1C}">
      <dgm:prSet phldrT="[Texto]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s-ES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 </a:t>
          </a:r>
          <a:endParaRPr lang="es-ES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B539FB03-06DB-1E43-AFC1-FB73D1654CC6}" type="parTrans" cxnId="{EF974E18-E156-7C48-96A4-D91A02309BBC}">
      <dgm:prSet/>
      <dgm:spPr/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47091DB3-5F12-DF4A-8900-8A7580F83FD5}" type="sibTrans" cxnId="{EF974E18-E156-7C48-96A4-D91A02309BBC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F5FD257B-274E-2E49-B36C-7CB65EC71127}" type="pres">
      <dgm:prSet presAssocID="{39594033-330B-FF44-B9F4-B2255469993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84E53E9-C77F-CB40-888A-1D517962A274}" type="pres">
      <dgm:prSet presAssocID="{BFA93E8C-D01B-6343-BDDE-55151C1FB13C}" presName="gear1" presStyleLbl="node1" presStyleIdx="0" presStyleCnt="3">
        <dgm:presLayoutVars>
          <dgm:chMax val="1"/>
          <dgm:bulletEnabled val="1"/>
        </dgm:presLayoutVars>
      </dgm:prSet>
      <dgm:spPr/>
    </dgm:pt>
    <dgm:pt modelId="{6B4AA131-1F12-B145-8F92-B5D9180A4B6E}" type="pres">
      <dgm:prSet presAssocID="{BFA93E8C-D01B-6343-BDDE-55151C1FB13C}" presName="gear1srcNode" presStyleLbl="node1" presStyleIdx="0" presStyleCnt="3"/>
      <dgm:spPr/>
    </dgm:pt>
    <dgm:pt modelId="{CAE978BE-9B0D-FB45-B436-8A8D64ED128B}" type="pres">
      <dgm:prSet presAssocID="{BFA93E8C-D01B-6343-BDDE-55151C1FB13C}" presName="gear1dstNode" presStyleLbl="node1" presStyleIdx="0" presStyleCnt="3"/>
      <dgm:spPr/>
    </dgm:pt>
    <dgm:pt modelId="{BE59544C-8F27-4740-AB21-9A7CB8A86F2B}" type="pres">
      <dgm:prSet presAssocID="{36BC83D4-FECB-7B40-A7EC-EF51968C9D4E}" presName="gear2" presStyleLbl="node1" presStyleIdx="1" presStyleCnt="3">
        <dgm:presLayoutVars>
          <dgm:chMax val="1"/>
          <dgm:bulletEnabled val="1"/>
        </dgm:presLayoutVars>
      </dgm:prSet>
      <dgm:spPr/>
    </dgm:pt>
    <dgm:pt modelId="{D603762C-714A-A44A-8192-96100820E0CB}" type="pres">
      <dgm:prSet presAssocID="{36BC83D4-FECB-7B40-A7EC-EF51968C9D4E}" presName="gear2srcNode" presStyleLbl="node1" presStyleIdx="1" presStyleCnt="3"/>
      <dgm:spPr/>
    </dgm:pt>
    <dgm:pt modelId="{9FABF3FD-BB0E-9146-B76E-20F508392421}" type="pres">
      <dgm:prSet presAssocID="{36BC83D4-FECB-7B40-A7EC-EF51968C9D4E}" presName="gear2dstNode" presStyleLbl="node1" presStyleIdx="1" presStyleCnt="3"/>
      <dgm:spPr/>
    </dgm:pt>
    <dgm:pt modelId="{AFDE5D44-1B89-2C41-A283-0923D3B422E0}" type="pres">
      <dgm:prSet presAssocID="{BE160783-D8E3-CF42-967F-61139C053E1C}" presName="gear3" presStyleLbl="node1" presStyleIdx="2" presStyleCnt="3"/>
      <dgm:spPr/>
    </dgm:pt>
    <dgm:pt modelId="{495C5F56-FF80-3E47-8EED-B95233C46965}" type="pres">
      <dgm:prSet presAssocID="{BE160783-D8E3-CF42-967F-61139C053E1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D64F0BD9-2261-4B43-8DC4-4ACA3810B0FC}" type="pres">
      <dgm:prSet presAssocID="{BE160783-D8E3-CF42-967F-61139C053E1C}" presName="gear3srcNode" presStyleLbl="node1" presStyleIdx="2" presStyleCnt="3"/>
      <dgm:spPr/>
    </dgm:pt>
    <dgm:pt modelId="{30786A0F-EDCF-7644-A977-4449A765E466}" type="pres">
      <dgm:prSet presAssocID="{BE160783-D8E3-CF42-967F-61139C053E1C}" presName="gear3dstNode" presStyleLbl="node1" presStyleIdx="2" presStyleCnt="3"/>
      <dgm:spPr/>
    </dgm:pt>
    <dgm:pt modelId="{E3CA67A8-8B2C-4D4C-B2EE-AAB52188866B}" type="pres">
      <dgm:prSet presAssocID="{AD414660-01BC-9143-9E5C-329334F59754}" presName="connector1" presStyleLbl="sibTrans2D1" presStyleIdx="0" presStyleCnt="3"/>
      <dgm:spPr/>
    </dgm:pt>
    <dgm:pt modelId="{C20D5982-EC1E-514C-9CD6-5424CD777DB2}" type="pres">
      <dgm:prSet presAssocID="{DCDF5C42-30CD-2C4F-9259-A41FB78476D7}" presName="connector2" presStyleLbl="sibTrans2D1" presStyleIdx="1" presStyleCnt="3"/>
      <dgm:spPr/>
    </dgm:pt>
    <dgm:pt modelId="{E8D0CE37-3C09-BA41-A02E-40667861F14C}" type="pres">
      <dgm:prSet presAssocID="{47091DB3-5F12-DF4A-8900-8A7580F83FD5}" presName="connector3" presStyleLbl="sibTrans2D1" presStyleIdx="2" presStyleCnt="3"/>
      <dgm:spPr/>
    </dgm:pt>
  </dgm:ptLst>
  <dgm:cxnLst>
    <dgm:cxn modelId="{012DD985-4833-4945-977B-809BC7C8DA65}" type="presOf" srcId="{DCDF5C42-30CD-2C4F-9259-A41FB78476D7}" destId="{C20D5982-EC1E-514C-9CD6-5424CD777DB2}" srcOrd="0" destOrd="0" presId="urn:microsoft.com/office/officeart/2005/8/layout/gear1"/>
    <dgm:cxn modelId="{66646161-31C3-5147-944B-63635A7719B9}" type="presOf" srcId="{BE160783-D8E3-CF42-967F-61139C053E1C}" destId="{AFDE5D44-1B89-2C41-A283-0923D3B422E0}" srcOrd="0" destOrd="0" presId="urn:microsoft.com/office/officeart/2005/8/layout/gear1"/>
    <dgm:cxn modelId="{28D8785D-C611-2C4F-9D26-945F651AA3E9}" type="presOf" srcId="{BE160783-D8E3-CF42-967F-61139C053E1C}" destId="{D64F0BD9-2261-4B43-8DC4-4ACA3810B0FC}" srcOrd="2" destOrd="0" presId="urn:microsoft.com/office/officeart/2005/8/layout/gear1"/>
    <dgm:cxn modelId="{F021144C-47C1-CC42-91E9-A3F79F967F20}" type="presOf" srcId="{36BC83D4-FECB-7B40-A7EC-EF51968C9D4E}" destId="{D603762C-714A-A44A-8192-96100820E0CB}" srcOrd="1" destOrd="0" presId="urn:microsoft.com/office/officeart/2005/8/layout/gear1"/>
    <dgm:cxn modelId="{EF974E18-E156-7C48-96A4-D91A02309BBC}" srcId="{39594033-330B-FF44-B9F4-B22554699930}" destId="{BE160783-D8E3-CF42-967F-61139C053E1C}" srcOrd="2" destOrd="0" parTransId="{B539FB03-06DB-1E43-AFC1-FB73D1654CC6}" sibTransId="{47091DB3-5F12-DF4A-8900-8A7580F83FD5}"/>
    <dgm:cxn modelId="{A629ED48-80CF-734E-9CD5-D21C9241EEF3}" type="presOf" srcId="{BFA93E8C-D01B-6343-BDDE-55151C1FB13C}" destId="{6B4AA131-1F12-B145-8F92-B5D9180A4B6E}" srcOrd="1" destOrd="0" presId="urn:microsoft.com/office/officeart/2005/8/layout/gear1"/>
    <dgm:cxn modelId="{8F804540-E4B8-3644-B02E-6BEA5758E843}" type="presOf" srcId="{47091DB3-5F12-DF4A-8900-8A7580F83FD5}" destId="{E8D0CE37-3C09-BA41-A02E-40667861F14C}" srcOrd="0" destOrd="0" presId="urn:microsoft.com/office/officeart/2005/8/layout/gear1"/>
    <dgm:cxn modelId="{BEE295D3-BD76-8E4F-B36A-3F0B9A78A034}" type="presOf" srcId="{AD414660-01BC-9143-9E5C-329334F59754}" destId="{E3CA67A8-8B2C-4D4C-B2EE-AAB52188866B}" srcOrd="0" destOrd="0" presId="urn:microsoft.com/office/officeart/2005/8/layout/gear1"/>
    <dgm:cxn modelId="{E6F8FC5B-83E9-4840-B1C6-753B8C82029C}" type="presOf" srcId="{BFA93E8C-D01B-6343-BDDE-55151C1FB13C}" destId="{F84E53E9-C77F-CB40-888A-1D517962A274}" srcOrd="0" destOrd="0" presId="urn:microsoft.com/office/officeart/2005/8/layout/gear1"/>
    <dgm:cxn modelId="{5DAE98A7-5A4E-7643-9235-922F1FEA07BC}" type="presOf" srcId="{BFA93E8C-D01B-6343-BDDE-55151C1FB13C}" destId="{CAE978BE-9B0D-FB45-B436-8A8D64ED128B}" srcOrd="2" destOrd="0" presId="urn:microsoft.com/office/officeart/2005/8/layout/gear1"/>
    <dgm:cxn modelId="{BCF53FFA-F9A3-B148-B156-08A62C03E4E6}" type="presOf" srcId="{BE160783-D8E3-CF42-967F-61139C053E1C}" destId="{495C5F56-FF80-3E47-8EED-B95233C46965}" srcOrd="1" destOrd="0" presId="urn:microsoft.com/office/officeart/2005/8/layout/gear1"/>
    <dgm:cxn modelId="{A3EBB820-05C0-5044-AC00-F53124303BE0}" type="presOf" srcId="{36BC83D4-FECB-7B40-A7EC-EF51968C9D4E}" destId="{9FABF3FD-BB0E-9146-B76E-20F508392421}" srcOrd="2" destOrd="0" presId="urn:microsoft.com/office/officeart/2005/8/layout/gear1"/>
    <dgm:cxn modelId="{520AC9BE-F5E0-7349-8D0E-FAE91D535846}" srcId="{39594033-330B-FF44-B9F4-B22554699930}" destId="{BFA93E8C-D01B-6343-BDDE-55151C1FB13C}" srcOrd="0" destOrd="0" parTransId="{55FA6F70-4F3F-3E41-B094-84C3CD680D84}" sibTransId="{AD414660-01BC-9143-9E5C-329334F59754}"/>
    <dgm:cxn modelId="{2CD61806-9344-5344-8821-C7FC08CBCA2A}" srcId="{39594033-330B-FF44-B9F4-B22554699930}" destId="{36BC83D4-FECB-7B40-A7EC-EF51968C9D4E}" srcOrd="1" destOrd="0" parTransId="{A5D7CABA-BF74-AC47-B813-CA1A3CD0C2C7}" sibTransId="{DCDF5C42-30CD-2C4F-9259-A41FB78476D7}"/>
    <dgm:cxn modelId="{A5813F11-4A85-AE4A-B1C4-71546FFFCB83}" type="presOf" srcId="{39594033-330B-FF44-B9F4-B22554699930}" destId="{F5FD257B-274E-2E49-B36C-7CB65EC71127}" srcOrd="0" destOrd="0" presId="urn:microsoft.com/office/officeart/2005/8/layout/gear1"/>
    <dgm:cxn modelId="{9176BE72-360E-DB44-A12F-EFAF36F763D2}" type="presOf" srcId="{36BC83D4-FECB-7B40-A7EC-EF51968C9D4E}" destId="{BE59544C-8F27-4740-AB21-9A7CB8A86F2B}" srcOrd="0" destOrd="0" presId="urn:microsoft.com/office/officeart/2005/8/layout/gear1"/>
    <dgm:cxn modelId="{57A9614D-948A-F84C-8B19-8FAA7372BC2B}" type="presOf" srcId="{BE160783-D8E3-CF42-967F-61139C053E1C}" destId="{30786A0F-EDCF-7644-A977-4449A765E466}" srcOrd="3" destOrd="0" presId="urn:microsoft.com/office/officeart/2005/8/layout/gear1"/>
    <dgm:cxn modelId="{D7B02A63-678E-2040-8522-66056CBBA80F}" type="presParOf" srcId="{F5FD257B-274E-2E49-B36C-7CB65EC71127}" destId="{F84E53E9-C77F-CB40-888A-1D517962A274}" srcOrd="0" destOrd="0" presId="urn:microsoft.com/office/officeart/2005/8/layout/gear1"/>
    <dgm:cxn modelId="{21FA294A-7F18-4446-B4A5-343DA6E78FFA}" type="presParOf" srcId="{F5FD257B-274E-2E49-B36C-7CB65EC71127}" destId="{6B4AA131-1F12-B145-8F92-B5D9180A4B6E}" srcOrd="1" destOrd="0" presId="urn:microsoft.com/office/officeart/2005/8/layout/gear1"/>
    <dgm:cxn modelId="{45C95E3E-81BD-534A-8CA9-1F43666D45DF}" type="presParOf" srcId="{F5FD257B-274E-2E49-B36C-7CB65EC71127}" destId="{CAE978BE-9B0D-FB45-B436-8A8D64ED128B}" srcOrd="2" destOrd="0" presId="urn:microsoft.com/office/officeart/2005/8/layout/gear1"/>
    <dgm:cxn modelId="{455089DB-06EF-1549-A3C2-7CACB02980A8}" type="presParOf" srcId="{F5FD257B-274E-2E49-B36C-7CB65EC71127}" destId="{BE59544C-8F27-4740-AB21-9A7CB8A86F2B}" srcOrd="3" destOrd="0" presId="urn:microsoft.com/office/officeart/2005/8/layout/gear1"/>
    <dgm:cxn modelId="{928910EF-A742-9B4A-952A-58DEA5E5E3E5}" type="presParOf" srcId="{F5FD257B-274E-2E49-B36C-7CB65EC71127}" destId="{D603762C-714A-A44A-8192-96100820E0CB}" srcOrd="4" destOrd="0" presId="urn:microsoft.com/office/officeart/2005/8/layout/gear1"/>
    <dgm:cxn modelId="{9235D1EC-520B-E94E-B754-0351E37304BB}" type="presParOf" srcId="{F5FD257B-274E-2E49-B36C-7CB65EC71127}" destId="{9FABF3FD-BB0E-9146-B76E-20F508392421}" srcOrd="5" destOrd="0" presId="urn:microsoft.com/office/officeart/2005/8/layout/gear1"/>
    <dgm:cxn modelId="{412591F7-2FA6-894C-B384-926FA7CE08DB}" type="presParOf" srcId="{F5FD257B-274E-2E49-B36C-7CB65EC71127}" destId="{AFDE5D44-1B89-2C41-A283-0923D3B422E0}" srcOrd="6" destOrd="0" presId="urn:microsoft.com/office/officeart/2005/8/layout/gear1"/>
    <dgm:cxn modelId="{1D0DFA57-7C8F-AE44-B762-2233F92AFB96}" type="presParOf" srcId="{F5FD257B-274E-2E49-B36C-7CB65EC71127}" destId="{495C5F56-FF80-3E47-8EED-B95233C46965}" srcOrd="7" destOrd="0" presId="urn:microsoft.com/office/officeart/2005/8/layout/gear1"/>
    <dgm:cxn modelId="{A46F2F1C-6892-8947-A6F1-EED9B7E30A46}" type="presParOf" srcId="{F5FD257B-274E-2E49-B36C-7CB65EC71127}" destId="{D64F0BD9-2261-4B43-8DC4-4ACA3810B0FC}" srcOrd="8" destOrd="0" presId="urn:microsoft.com/office/officeart/2005/8/layout/gear1"/>
    <dgm:cxn modelId="{6D1BE2A0-234D-B34D-8DF3-4C5EC40066EB}" type="presParOf" srcId="{F5FD257B-274E-2E49-B36C-7CB65EC71127}" destId="{30786A0F-EDCF-7644-A977-4449A765E466}" srcOrd="9" destOrd="0" presId="urn:microsoft.com/office/officeart/2005/8/layout/gear1"/>
    <dgm:cxn modelId="{BF75DF73-647E-5341-B4A6-6FD3C4587052}" type="presParOf" srcId="{F5FD257B-274E-2E49-B36C-7CB65EC71127}" destId="{E3CA67A8-8B2C-4D4C-B2EE-AAB52188866B}" srcOrd="10" destOrd="0" presId="urn:microsoft.com/office/officeart/2005/8/layout/gear1"/>
    <dgm:cxn modelId="{AAFDEA2D-ECC1-394E-9DC7-54AAEFB9F090}" type="presParOf" srcId="{F5FD257B-274E-2E49-B36C-7CB65EC71127}" destId="{C20D5982-EC1E-514C-9CD6-5424CD777DB2}" srcOrd="11" destOrd="0" presId="urn:microsoft.com/office/officeart/2005/8/layout/gear1"/>
    <dgm:cxn modelId="{303AEF54-07A4-6541-8A87-954E6439513C}" type="presParOf" srcId="{F5FD257B-274E-2E49-B36C-7CB65EC71127}" destId="{E8D0CE37-3C09-BA41-A02E-40667861F14C}" srcOrd="12" destOrd="0" presId="urn:microsoft.com/office/officeart/2005/8/layout/gear1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E53E9-C77F-CB40-888A-1D517962A274}">
      <dsp:nvSpPr>
        <dsp:cNvPr id="0" name=""/>
        <dsp:cNvSpPr/>
      </dsp:nvSpPr>
      <dsp:spPr>
        <a:xfrm>
          <a:off x="1144302" y="952871"/>
          <a:ext cx="1164620" cy="1164620"/>
        </a:xfrm>
        <a:prstGeom prst="gear9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 </a:t>
          </a:r>
          <a:endParaRPr lang="es-ES" sz="25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1378442" y="1225678"/>
        <a:ext cx="696340" cy="598638"/>
      </dsp:txXfrm>
    </dsp:sp>
    <dsp:sp modelId="{BE59544C-8F27-4740-AB21-9A7CB8A86F2B}">
      <dsp:nvSpPr>
        <dsp:cNvPr id="0" name=""/>
        <dsp:cNvSpPr/>
      </dsp:nvSpPr>
      <dsp:spPr>
        <a:xfrm>
          <a:off x="466705" y="677597"/>
          <a:ext cx="846996" cy="846996"/>
        </a:xfrm>
        <a:prstGeom prst="gear6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 </a:t>
          </a:r>
          <a:endParaRPr lang="es-ES" sz="25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679939" y="892120"/>
        <a:ext cx="420528" cy="417950"/>
      </dsp:txXfrm>
    </dsp:sp>
    <dsp:sp modelId="{AFDE5D44-1B89-2C41-A283-0923D3B422E0}">
      <dsp:nvSpPr>
        <dsp:cNvPr id="0" name=""/>
        <dsp:cNvSpPr/>
      </dsp:nvSpPr>
      <dsp:spPr>
        <a:xfrm rot="20700000">
          <a:off x="941110" y="93256"/>
          <a:ext cx="829883" cy="829883"/>
        </a:xfrm>
        <a:prstGeom prst="gear6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 </a:t>
          </a:r>
          <a:endParaRPr lang="es-ES" sz="25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 rot="-20700000">
        <a:off x="1123127" y="275273"/>
        <a:ext cx="465848" cy="465848"/>
      </dsp:txXfrm>
    </dsp:sp>
    <dsp:sp modelId="{E3CA67A8-8B2C-4D4C-B2EE-AAB52188866B}">
      <dsp:nvSpPr>
        <dsp:cNvPr id="0" name=""/>
        <dsp:cNvSpPr/>
      </dsp:nvSpPr>
      <dsp:spPr>
        <a:xfrm>
          <a:off x="1033723" y="788749"/>
          <a:ext cx="1490714" cy="1490714"/>
        </a:xfrm>
        <a:prstGeom prst="circularArrow">
          <a:avLst>
            <a:gd name="adj1" fmla="val 4687"/>
            <a:gd name="adj2" fmla="val 299029"/>
            <a:gd name="adj3" fmla="val 2430074"/>
            <a:gd name="adj4" fmla="val 16061075"/>
            <a:gd name="adj5" fmla="val 5469"/>
          </a:avLst>
        </a:prstGeom>
        <a:solidFill>
          <a:schemeClr val="bg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0D5982-EC1E-514C-9CD6-5424CD777DB2}">
      <dsp:nvSpPr>
        <dsp:cNvPr id="0" name=""/>
        <dsp:cNvSpPr/>
      </dsp:nvSpPr>
      <dsp:spPr>
        <a:xfrm>
          <a:off x="316703" y="499101"/>
          <a:ext cx="1083097" cy="108309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bg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D0CE37-3C09-BA41-A02E-40667861F14C}">
      <dsp:nvSpPr>
        <dsp:cNvPr id="0" name=""/>
        <dsp:cNvSpPr/>
      </dsp:nvSpPr>
      <dsp:spPr>
        <a:xfrm>
          <a:off x="749149" y="-79607"/>
          <a:ext cx="1167796" cy="11677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bg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F7EC52-3AEA-DE49-8B44-5E04D0642467}" type="datetime1">
              <a:rPr lang="en-US"/>
              <a:pPr/>
              <a:t>15/09/11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158A8E-4053-2144-853F-FD57B5C12A2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559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84DAA-3392-CF42-82BF-2403A7E3A20B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2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72800-009C-B240-9731-6676534CD07D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36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E3BA2-683E-A048-8EB3-D325B6DBD1D3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95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EF196-1866-3344-B5C8-C45B7E35F173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518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9DBEE-5C3D-8543-9C8E-BCC73C4FF091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33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A881B-0112-6349-A207-8326359DF2CC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65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9D604-6DFC-B240-B935-1B300872E6E6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22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47D2E-3941-AC4C-BFA8-5BE5F2F9EE35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817A0-D92E-1049-A584-7F76214776E9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96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BF571-5C48-754B-8535-F5D7532FF131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81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63EFF-0B1B-FB41-ADC3-5D728AE758D6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608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830209-9658-214E-9267-542B1C176980}" type="slidenum">
              <a:rPr lang="es-ES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-128"/>
          <a:cs typeface="ヒラギノ角ゴ Pro W3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42281" y="358775"/>
            <a:ext cx="8456613" cy="6140448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000" tIns="108000" rIns="108000" bIns="10800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  SABRINA MENÉNDEZ  / </a:t>
            </a:r>
            <a:r>
              <a:rPr lang="es-ES_tradnl" sz="800" b="1" dirty="0" smtClean="0">
                <a:solidFill>
                  <a:schemeClr val="bg2"/>
                </a:solidFill>
                <a:latin typeface="Verdana" charset="0"/>
              </a:rPr>
              <a:t>S</a:t>
            </a:r>
            <a:r>
              <a:rPr lang="fr-FR" sz="800" b="1" dirty="0" smtClean="0">
                <a:solidFill>
                  <a:schemeClr val="bg2"/>
                </a:solidFill>
                <a:latin typeface="Verdana" charset="0"/>
              </a:rPr>
              <a:t>istemes d'Indexació i Recuperació de l'Informació  </a:t>
            </a:r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</a:t>
            </a:r>
          </a:p>
          <a:p>
            <a:pPr eaLnBrk="1" hangingPunct="1"/>
            <a:endParaRPr lang="es-ES" sz="800" b="1" dirty="0">
              <a:solidFill>
                <a:schemeClr val="bg2"/>
              </a:solidFill>
              <a:latin typeface="Verdana" charset="0"/>
            </a:endParaRPr>
          </a:p>
          <a:p>
            <a:pPr eaLnBrk="1" hangingPunct="1"/>
            <a:r>
              <a:rPr lang="ca-ES" b="1" dirty="0" smtClean="0">
                <a:solidFill>
                  <a:schemeClr val="tx2"/>
                </a:solidFill>
                <a:latin typeface="Verdana" charset="0"/>
              </a:rPr>
              <a:t>FACTORES PARA EL POSICIONAMIENTO WEB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42281" y="358775"/>
            <a:ext cx="8456613" cy="90011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000" tIns="108000" rIns="108000" bIns="10800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  SABRINA MENÉNDEZ  / </a:t>
            </a:r>
            <a:r>
              <a:rPr lang="es-ES_tradnl" sz="800" b="1" dirty="0" smtClean="0">
                <a:solidFill>
                  <a:schemeClr val="bg2"/>
                </a:solidFill>
                <a:latin typeface="Verdana" charset="0"/>
              </a:rPr>
              <a:t>S</a:t>
            </a:r>
            <a:r>
              <a:rPr lang="fr-FR" sz="800" b="1" dirty="0" smtClean="0">
                <a:solidFill>
                  <a:schemeClr val="bg2"/>
                </a:solidFill>
                <a:latin typeface="Verdana" charset="0"/>
              </a:rPr>
              <a:t>istemes d'Indexació i Recuperació de l'Informació  </a:t>
            </a:r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</a:t>
            </a:r>
          </a:p>
          <a:p>
            <a:pPr eaLnBrk="1" hangingPunct="1"/>
            <a:endParaRPr lang="es-ES" sz="800" b="1" dirty="0">
              <a:solidFill>
                <a:schemeClr val="bg2"/>
              </a:solidFill>
              <a:latin typeface="Verdana" charset="0"/>
            </a:endParaRPr>
          </a:p>
          <a:p>
            <a:pPr eaLnBrk="1" hangingPunct="1"/>
            <a:r>
              <a:rPr lang="ca-ES" b="1" dirty="0" smtClean="0">
                <a:solidFill>
                  <a:schemeClr val="tx2"/>
                </a:solidFill>
                <a:latin typeface="Verdana" charset="0"/>
              </a:rPr>
              <a:t>INTERNOS</a:t>
            </a:r>
            <a:endParaRPr lang="es-ES" b="1" dirty="0">
              <a:solidFill>
                <a:schemeClr val="tx2"/>
              </a:solidFill>
              <a:latin typeface="Verdana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281" y="1619250"/>
            <a:ext cx="8440119" cy="494039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000" rIns="108000" bIns="108000"/>
          <a:lstStyle>
            <a:lvl1pPr indent="1587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indent="1587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_tradnl" b="1" smtClean="0">
                <a:solidFill>
                  <a:schemeClr val="tx2"/>
                </a:solidFill>
                <a:latin typeface="Verdana" charset="0"/>
              </a:rPr>
              <a:t>TÉCNICOS:</a:t>
            </a:r>
          </a:p>
          <a:p>
            <a:pPr eaLnBrk="1" hangingPunct="1"/>
            <a:r>
              <a:rPr lang="es-ES_tradnl" b="1" smtClean="0">
                <a:solidFill>
                  <a:schemeClr val="tx2"/>
                </a:solidFill>
                <a:latin typeface="Verdana" charset="0"/>
              </a:rPr>
              <a:t>	URL</a:t>
            </a:r>
          </a:p>
          <a:p>
            <a:pPr eaLnBrk="1" hangingPunct="1"/>
            <a:r>
              <a:rPr lang="es-ES_tradnl" b="1" smtClean="0">
                <a:solidFill>
                  <a:schemeClr val="tx2"/>
                </a:solidFill>
                <a:latin typeface="Verdana" charset="0"/>
              </a:rPr>
              <a:t>	VALIDACIÓN</a:t>
            </a:r>
            <a:endParaRPr lang="es-ES_tradnl" b="1" dirty="0" smtClean="0">
              <a:solidFill>
                <a:schemeClr val="tx2"/>
              </a:solidFill>
              <a:latin typeface="Verdana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 rot="590287">
            <a:off x="6017846" y="3089032"/>
            <a:ext cx="66430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0" dirty="0" smtClean="0">
                <a:solidFill>
                  <a:srgbClr val="595959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s-ES" sz="250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834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42281" y="358775"/>
            <a:ext cx="8456613" cy="90011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000" tIns="108000" rIns="108000" bIns="10800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  SABRINA MENÉNDEZ  / </a:t>
            </a:r>
            <a:r>
              <a:rPr lang="es-ES_tradnl" sz="800" b="1" dirty="0" smtClean="0">
                <a:solidFill>
                  <a:schemeClr val="bg2"/>
                </a:solidFill>
                <a:latin typeface="Verdana" charset="0"/>
              </a:rPr>
              <a:t>S</a:t>
            </a:r>
            <a:r>
              <a:rPr lang="fr-FR" sz="800" b="1" dirty="0" smtClean="0">
                <a:solidFill>
                  <a:schemeClr val="bg2"/>
                </a:solidFill>
                <a:latin typeface="Verdana" charset="0"/>
              </a:rPr>
              <a:t>istemes d'Indexació i Recuperació de l'Informació  </a:t>
            </a:r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</a:t>
            </a:r>
          </a:p>
          <a:p>
            <a:pPr eaLnBrk="1" hangingPunct="1"/>
            <a:endParaRPr lang="es-ES" sz="800" b="1" dirty="0">
              <a:solidFill>
                <a:schemeClr val="bg2"/>
              </a:solidFill>
              <a:latin typeface="Verdana" charset="0"/>
            </a:endParaRPr>
          </a:p>
          <a:p>
            <a:pPr eaLnBrk="1" hangingPunct="1"/>
            <a:r>
              <a:rPr lang="ca-ES" b="1" dirty="0" smtClean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INTERNOS</a:t>
            </a:r>
            <a:endParaRPr lang="es-ES" b="1" dirty="0">
              <a:solidFill>
                <a:schemeClr val="bg1">
                  <a:lumMod val="50000"/>
                </a:schemeClr>
              </a:solidFill>
              <a:latin typeface="Verdana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58775" y="1619250"/>
            <a:ext cx="8440119" cy="494039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000" rIns="108000" bIns="108000"/>
          <a:lstStyle>
            <a:lvl1pPr indent="1587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indent="1587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CONTENIDO:</a:t>
            </a:r>
          </a:p>
          <a:p>
            <a:pPr eaLnBrk="1" hangingPunct="1"/>
            <a:r>
              <a:rPr lang="es-ES_tradnl" b="1" dirty="0">
                <a:solidFill>
                  <a:schemeClr val="tx2"/>
                </a:solidFill>
                <a:latin typeface="Verdana" charset="0"/>
              </a:rPr>
              <a:t>	</a:t>
            </a:r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ACTUALIZACIÓN</a:t>
            </a:r>
          </a:p>
          <a:p>
            <a:pPr eaLnBrk="1" hangingPunct="1"/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	PERTINENCIA</a:t>
            </a:r>
          </a:p>
          <a:p>
            <a:pPr eaLnBrk="1" hangingPunct="1"/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	ENLACES</a:t>
            </a:r>
            <a:endParaRPr lang="es-ES_tradnl" b="1" dirty="0">
              <a:solidFill>
                <a:schemeClr val="tx2"/>
              </a:solidFill>
              <a:latin typeface="Verdana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948275" y="1929972"/>
            <a:ext cx="3711206" cy="44702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5049491" y="2560743"/>
            <a:ext cx="3511024" cy="3757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>
              <a:lnSpc>
                <a:spcPct val="90000"/>
              </a:lnSpc>
            </a:pPr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</a:t>
            </a:r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</a:t>
            </a:r>
            <a:r>
              <a:rPr lang="es-ES" u="sng" dirty="0" smtClean="0">
                <a:solidFill>
                  <a:schemeClr val="bg2">
                    <a:lumMod val="75000"/>
                  </a:schemeClr>
                </a:solidFill>
              </a:rPr>
              <a:t>x </a:t>
            </a:r>
            <a:r>
              <a:rPr lang="es-ES" u="sng" dirty="0">
                <a:solidFill>
                  <a:schemeClr val="bg2">
                    <a:lumMod val="75000"/>
                  </a:schemeClr>
                </a:solidFill>
              </a:rPr>
              <a:t>x 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es-ES" u="sng" dirty="0" err="1">
                <a:solidFill>
                  <a:schemeClr val="bg2">
                    <a:lumMod val="75000"/>
                  </a:schemeClr>
                </a:solidFill>
              </a:rPr>
              <a:t>xxxxxx</a:t>
            </a:r>
            <a:r>
              <a:rPr lang="es-ES" u="sng" dirty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xxx </a:t>
            </a:r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</a:t>
            </a:r>
          </a:p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xx  </a:t>
            </a:r>
            <a:r>
              <a:rPr lang="es-ES" u="sng" dirty="0">
                <a:solidFill>
                  <a:schemeClr val="bg2">
                    <a:lumMod val="75000"/>
                  </a:schemeClr>
                </a:solidFill>
              </a:rPr>
              <a:t>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u="sng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</a:t>
            </a:r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u="sng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xxx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</a:t>
            </a:r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       x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x x x x x  </a:t>
            </a:r>
            <a:r>
              <a:rPr lang="es-ES" dirty="0" err="1">
                <a:solidFill>
                  <a:schemeClr val="bg2">
                    <a:lumMod val="75000"/>
                  </a:schemeClr>
                </a:solidFill>
              </a:rPr>
              <a:t>xxxxxx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cxx xxx </a:t>
            </a:r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xxxxxxxxxxxxxxxxxxxx</a:t>
            </a:r>
            <a:endParaRPr lang="es-ES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xxxxxxxxxxx</a:t>
            </a:r>
            <a:endParaRPr lang="es-ES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 xxx </a:t>
            </a:r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 x x x x x  </a:t>
            </a:r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xxxxxx</a:t>
            </a:r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2">
                    <a:lumMod val="75000"/>
                  </a:schemeClr>
                </a:solidFill>
              </a:rPr>
              <a:t>xxxxxxxxxxx</a:t>
            </a:r>
            <a:endParaRPr lang="es-ES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21521670"/>
              </p:ext>
            </p:extLst>
          </p:nvPr>
        </p:nvGraphicFramePr>
        <p:xfrm>
          <a:off x="6028184" y="4103076"/>
          <a:ext cx="2500355" cy="2117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5"/>
          <p:cNvSpPr/>
          <p:nvPr/>
        </p:nvSpPr>
        <p:spPr>
          <a:xfrm>
            <a:off x="5049491" y="2160908"/>
            <a:ext cx="3511024" cy="3299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100" dirty="0" smtClean="0"/>
              <a:t>http</a:t>
            </a:r>
            <a:r>
              <a:rPr lang="es-ES" dirty="0" smtClean="0"/>
              <a:t>://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8408741" y="1898059"/>
            <a:ext cx="422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X</a:t>
            </a:r>
            <a:endParaRPr lang="es-ES" sz="1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0701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42281" y="358775"/>
            <a:ext cx="8456613" cy="90011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000" tIns="108000" rIns="108000" bIns="10800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  SABRINA MENÉNDEZ  / </a:t>
            </a:r>
            <a:r>
              <a:rPr lang="es-ES_tradnl" sz="800" b="1" dirty="0" smtClean="0">
                <a:solidFill>
                  <a:schemeClr val="bg2"/>
                </a:solidFill>
                <a:latin typeface="Verdana" charset="0"/>
              </a:rPr>
              <a:t>S</a:t>
            </a:r>
            <a:r>
              <a:rPr lang="fr-FR" sz="800" b="1" dirty="0" smtClean="0">
                <a:solidFill>
                  <a:schemeClr val="bg2"/>
                </a:solidFill>
                <a:latin typeface="Verdana" charset="0"/>
              </a:rPr>
              <a:t>istemes d'Indexació i Recuperació de l'Informació  </a:t>
            </a:r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</a:t>
            </a:r>
          </a:p>
          <a:p>
            <a:pPr eaLnBrk="1" hangingPunct="1"/>
            <a:endParaRPr lang="es-ES" sz="800" b="1" dirty="0">
              <a:solidFill>
                <a:schemeClr val="bg2"/>
              </a:solidFill>
              <a:latin typeface="Verdana" charset="0"/>
            </a:endParaRPr>
          </a:p>
          <a:p>
            <a:pPr eaLnBrk="1" hangingPunct="1"/>
            <a:r>
              <a:rPr lang="ca-ES" b="1" dirty="0" smtClean="0">
                <a:solidFill>
                  <a:srgbClr val="7F7F7F"/>
                </a:solidFill>
                <a:latin typeface="Verdana" charset="0"/>
              </a:rPr>
              <a:t>INTERNOS</a:t>
            </a:r>
            <a:endParaRPr lang="es-ES" b="1" dirty="0">
              <a:solidFill>
                <a:srgbClr val="7F7F7F"/>
              </a:solidFill>
              <a:latin typeface="Verdana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58775" y="1619250"/>
            <a:ext cx="8440119" cy="494039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000" rIns="108000" bIns="108000"/>
          <a:lstStyle>
            <a:lvl1pPr indent="1587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indent="1587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DISEÑO:</a:t>
            </a:r>
          </a:p>
          <a:p>
            <a:pPr eaLnBrk="1" hangingPunct="1"/>
            <a:r>
              <a:rPr lang="es-ES_tradnl" b="1" dirty="0">
                <a:solidFill>
                  <a:schemeClr val="tx2"/>
                </a:solidFill>
                <a:latin typeface="Verdana" charset="0"/>
              </a:rPr>
              <a:t>	</a:t>
            </a:r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ESTRUCTURA</a:t>
            </a:r>
          </a:p>
          <a:p>
            <a:pPr eaLnBrk="1" hangingPunct="1"/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	FRAGMENTACIÓN</a:t>
            </a:r>
          </a:p>
          <a:p>
            <a:pPr eaLnBrk="1" hangingPunct="1"/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	GRÁFICOS</a:t>
            </a:r>
          </a:p>
          <a:p>
            <a:pPr eaLnBrk="1" hangingPunct="1"/>
            <a:endParaRPr lang="es-ES_tradnl" b="1" dirty="0">
              <a:solidFill>
                <a:schemeClr val="tx2"/>
              </a:solidFill>
              <a:latin typeface="Verdana" charset="0"/>
            </a:endParaRPr>
          </a:p>
        </p:txBody>
      </p:sp>
      <p:grpSp>
        <p:nvGrpSpPr>
          <p:cNvPr id="23" name="Agrupar 22"/>
          <p:cNvGrpSpPr/>
          <p:nvPr/>
        </p:nvGrpSpPr>
        <p:grpSpPr>
          <a:xfrm>
            <a:off x="4057586" y="1863990"/>
            <a:ext cx="4568907" cy="4239341"/>
            <a:chOff x="4403964" y="2518449"/>
            <a:chExt cx="4106219" cy="2964425"/>
          </a:xfrm>
        </p:grpSpPr>
        <p:sp>
          <p:nvSpPr>
            <p:cNvPr id="24" name="Forma libre 23"/>
            <p:cNvSpPr/>
            <p:nvPr/>
          </p:nvSpPr>
          <p:spPr>
            <a:xfrm>
              <a:off x="7868400" y="4379162"/>
              <a:ext cx="91440" cy="3467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4671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orma libre 24"/>
            <p:cNvSpPr/>
            <p:nvPr/>
          </p:nvSpPr>
          <p:spPr>
            <a:xfrm>
              <a:off x="6821335" y="3275450"/>
              <a:ext cx="1092784" cy="3467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6273"/>
                  </a:lnTo>
                  <a:lnTo>
                    <a:pt x="1092784" y="236273"/>
                  </a:lnTo>
                  <a:lnTo>
                    <a:pt x="1092784" y="34671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orma libre 25"/>
            <p:cNvSpPr/>
            <p:nvPr/>
          </p:nvSpPr>
          <p:spPr>
            <a:xfrm>
              <a:off x="5728551" y="4379162"/>
              <a:ext cx="728522" cy="3467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6273"/>
                  </a:lnTo>
                  <a:lnTo>
                    <a:pt x="728522" y="236273"/>
                  </a:lnTo>
                  <a:lnTo>
                    <a:pt x="728522" y="34671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Forma libre 26"/>
            <p:cNvSpPr/>
            <p:nvPr/>
          </p:nvSpPr>
          <p:spPr>
            <a:xfrm>
              <a:off x="5000028" y="4379162"/>
              <a:ext cx="728522" cy="3467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28522" y="0"/>
                  </a:moveTo>
                  <a:lnTo>
                    <a:pt x="728522" y="236273"/>
                  </a:lnTo>
                  <a:lnTo>
                    <a:pt x="0" y="236273"/>
                  </a:lnTo>
                  <a:lnTo>
                    <a:pt x="0" y="34671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Forma libre 27"/>
            <p:cNvSpPr/>
            <p:nvPr/>
          </p:nvSpPr>
          <p:spPr>
            <a:xfrm>
              <a:off x="5728551" y="3275450"/>
              <a:ext cx="1092784" cy="3467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92784" y="0"/>
                  </a:moveTo>
                  <a:lnTo>
                    <a:pt x="1092784" y="236273"/>
                  </a:lnTo>
                  <a:lnTo>
                    <a:pt x="0" y="236273"/>
                  </a:lnTo>
                  <a:lnTo>
                    <a:pt x="0" y="34671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ectángulo redondeado 28"/>
            <p:cNvSpPr/>
            <p:nvPr/>
          </p:nvSpPr>
          <p:spPr>
            <a:xfrm>
              <a:off x="6225271" y="2518449"/>
              <a:ext cx="1192128" cy="757001"/>
            </a:xfrm>
            <a:prstGeom prst="roundRect">
              <a:avLst>
                <a:gd name="adj" fmla="val 10000"/>
              </a:avLst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ángulo redondeado 30"/>
            <p:cNvSpPr/>
            <p:nvPr/>
          </p:nvSpPr>
          <p:spPr>
            <a:xfrm>
              <a:off x="5132486" y="3622160"/>
              <a:ext cx="1192128" cy="757001"/>
            </a:xfrm>
            <a:prstGeom prst="roundRect">
              <a:avLst>
                <a:gd name="adj" fmla="val 10000"/>
              </a:avLst>
            </a:prstGeom>
            <a:solidFill>
              <a:srgbClr val="7F7F7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361" name="Rectángulo redondeado 15360"/>
            <p:cNvSpPr/>
            <p:nvPr/>
          </p:nvSpPr>
          <p:spPr>
            <a:xfrm>
              <a:off x="4403964" y="4725873"/>
              <a:ext cx="1192128" cy="757001"/>
            </a:xfrm>
            <a:prstGeom prst="roundRect">
              <a:avLst>
                <a:gd name="adj" fmla="val 10000"/>
              </a:avLst>
            </a:prstGeom>
            <a:solidFill>
              <a:srgbClr val="7F7F7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364" name="Rectángulo redondeado 15363"/>
            <p:cNvSpPr/>
            <p:nvPr/>
          </p:nvSpPr>
          <p:spPr>
            <a:xfrm>
              <a:off x="5861009" y="4725873"/>
              <a:ext cx="1192128" cy="757001"/>
            </a:xfrm>
            <a:prstGeom prst="roundRect">
              <a:avLst>
                <a:gd name="adj" fmla="val 10000"/>
              </a:avLst>
            </a:prstGeom>
            <a:solidFill>
              <a:srgbClr val="7F7F7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366" name="Rectángulo redondeado 15365"/>
            <p:cNvSpPr/>
            <p:nvPr/>
          </p:nvSpPr>
          <p:spPr>
            <a:xfrm>
              <a:off x="7318055" y="3622161"/>
              <a:ext cx="1192128" cy="757001"/>
            </a:xfrm>
            <a:prstGeom prst="roundRect">
              <a:avLst>
                <a:gd name="adj" fmla="val 10000"/>
              </a:avLst>
            </a:prstGeom>
            <a:solidFill>
              <a:srgbClr val="7F7F7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368" name="Rectángulo redondeado 15367"/>
            <p:cNvSpPr/>
            <p:nvPr/>
          </p:nvSpPr>
          <p:spPr>
            <a:xfrm>
              <a:off x="7318055" y="4725873"/>
              <a:ext cx="1192128" cy="757001"/>
            </a:xfrm>
            <a:prstGeom prst="roundRect">
              <a:avLst>
                <a:gd name="adj" fmla="val 10000"/>
              </a:avLst>
            </a:prstGeom>
            <a:solidFill>
              <a:srgbClr val="7F7F7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387142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42281" y="358775"/>
            <a:ext cx="8456613" cy="90011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000" tIns="108000" rIns="108000" bIns="10800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  SABRINA MENÉNDEZ  / </a:t>
            </a:r>
            <a:r>
              <a:rPr lang="es-ES_tradnl" sz="800" b="1" dirty="0" smtClean="0">
                <a:solidFill>
                  <a:schemeClr val="bg2"/>
                </a:solidFill>
                <a:latin typeface="Verdana" charset="0"/>
              </a:rPr>
              <a:t>S</a:t>
            </a:r>
            <a:r>
              <a:rPr lang="fr-FR" sz="800" b="1" dirty="0" smtClean="0">
                <a:solidFill>
                  <a:schemeClr val="bg2"/>
                </a:solidFill>
                <a:latin typeface="Verdana" charset="0"/>
              </a:rPr>
              <a:t>istemes d'Indexació i Recuperació de l'Informació  </a:t>
            </a:r>
            <a:r>
              <a:rPr lang="es-ES" sz="800" b="1" dirty="0" smtClean="0">
                <a:solidFill>
                  <a:schemeClr val="bg2"/>
                </a:solidFill>
                <a:latin typeface="Verdana" charset="0"/>
              </a:rPr>
              <a:t>/</a:t>
            </a:r>
          </a:p>
          <a:p>
            <a:pPr eaLnBrk="1" hangingPunct="1"/>
            <a:endParaRPr lang="es-ES" sz="800" b="1" dirty="0">
              <a:solidFill>
                <a:schemeClr val="bg2"/>
              </a:solidFill>
              <a:latin typeface="Verdana" charset="0"/>
            </a:endParaRPr>
          </a:p>
          <a:p>
            <a:pPr eaLnBrk="1" hangingPunct="1"/>
            <a:r>
              <a:rPr lang="ca-ES" b="1" dirty="0" smtClean="0">
                <a:solidFill>
                  <a:schemeClr val="tx2"/>
                </a:solidFill>
                <a:latin typeface="Verdana" charset="0"/>
              </a:rPr>
              <a:t>EXTERNOS</a:t>
            </a:r>
            <a:endParaRPr lang="es-ES" b="1" dirty="0">
              <a:solidFill>
                <a:schemeClr val="tx2"/>
              </a:solidFill>
              <a:latin typeface="Verdana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281" y="1613544"/>
            <a:ext cx="8440119" cy="494039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000" rIns="108000" bIns="108000"/>
          <a:lstStyle>
            <a:lvl1pPr indent="1587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indent="1587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s-ES_tradnl" b="1" dirty="0" smtClean="0">
                <a:solidFill>
                  <a:schemeClr val="tx2"/>
                </a:solidFill>
                <a:latin typeface="Verdana" charset="0"/>
              </a:rPr>
              <a:t>ENLACES-ENTRANTES</a:t>
            </a:r>
          </a:p>
          <a:p>
            <a:pPr eaLnBrk="1" hangingPunct="1"/>
            <a:endParaRPr lang="es-ES_tradnl" b="1" dirty="0">
              <a:solidFill>
                <a:schemeClr val="tx2"/>
              </a:solidFill>
              <a:latin typeface="Verdana" charset="0"/>
            </a:endParaRPr>
          </a:p>
          <a:p>
            <a:pPr eaLnBrk="1" hangingPunct="1"/>
            <a:endParaRPr lang="es-ES_tradnl" b="1" dirty="0" smtClean="0">
              <a:solidFill>
                <a:schemeClr val="tx2"/>
              </a:solidFill>
              <a:latin typeface="Verdana" charset="0"/>
            </a:endParaRPr>
          </a:p>
          <a:p>
            <a:pPr eaLnBrk="1" hangingPunct="1"/>
            <a:endParaRPr lang="es-ES_tradnl" b="1" dirty="0">
              <a:solidFill>
                <a:schemeClr val="tx2"/>
              </a:solidFill>
              <a:latin typeface="Verdana" charset="0"/>
            </a:endParaRPr>
          </a:p>
          <a:p>
            <a:pPr eaLnBrk="1" hangingPunct="1"/>
            <a:endParaRPr lang="es-ES_tradnl" b="1" dirty="0" smtClean="0">
              <a:solidFill>
                <a:schemeClr val="tx2"/>
              </a:solidFill>
              <a:latin typeface="Verdana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287048" y="2543622"/>
            <a:ext cx="1726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 eaLnBrk="1" hangingPunct="1"/>
            <a:r>
              <a:rPr lang="es-ES_tradnl" sz="2400" b="1" dirty="0" smtClean="0">
                <a:solidFill>
                  <a:schemeClr val="tx2"/>
                </a:solidFill>
                <a:latin typeface="Verdana" charset="0"/>
              </a:rPr>
              <a:t>TRÁFICO</a:t>
            </a:r>
            <a:endParaRPr lang="es-ES_tradnl" sz="2400" b="1" dirty="0">
              <a:solidFill>
                <a:schemeClr val="tx2"/>
              </a:solidFill>
              <a:latin typeface="Verdana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3150401" y="2166044"/>
            <a:ext cx="0" cy="365906"/>
          </a:xfrm>
          <a:prstGeom prst="straightConnector1">
            <a:avLst/>
          </a:prstGeom>
          <a:ln>
            <a:solidFill>
              <a:srgbClr val="E07A43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1942378" y="3353930"/>
            <a:ext cx="2416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 eaLnBrk="1" hangingPunct="1"/>
            <a:r>
              <a:rPr lang="es-ES_tradnl" sz="2400" b="1" dirty="0" smtClean="0">
                <a:solidFill>
                  <a:schemeClr val="tx2"/>
                </a:solidFill>
                <a:latin typeface="Verdana" charset="0"/>
              </a:rPr>
              <a:t>RELEVANCIA</a:t>
            </a:r>
            <a:endParaRPr lang="es-ES_tradnl" sz="2400" b="1" dirty="0">
              <a:solidFill>
                <a:schemeClr val="tx2"/>
              </a:solidFill>
              <a:latin typeface="Verdana" charset="0"/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3154355" y="3011234"/>
            <a:ext cx="0" cy="365906"/>
          </a:xfrm>
          <a:prstGeom prst="straightConnector1">
            <a:avLst/>
          </a:prstGeom>
          <a:ln>
            <a:solidFill>
              <a:srgbClr val="E07A43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5373" name="Agrupar 15372"/>
          <p:cNvGrpSpPr/>
          <p:nvPr/>
        </p:nvGrpSpPr>
        <p:grpSpPr>
          <a:xfrm>
            <a:off x="4908734" y="1637899"/>
            <a:ext cx="3635290" cy="3996727"/>
            <a:chOff x="4945288" y="1573080"/>
            <a:chExt cx="3744349" cy="4197563"/>
          </a:xfrm>
        </p:grpSpPr>
        <p:sp>
          <p:nvSpPr>
            <p:cNvPr id="15374" name="Forma libre 15373"/>
            <p:cNvSpPr/>
            <p:nvPr/>
          </p:nvSpPr>
          <p:spPr>
            <a:xfrm>
              <a:off x="5956053" y="3502604"/>
              <a:ext cx="1138443" cy="1138443"/>
            </a:xfrm>
            <a:custGeom>
              <a:avLst/>
              <a:gdLst>
                <a:gd name="connsiteX0" fmla="*/ 0 w 1138443"/>
                <a:gd name="connsiteY0" fmla="*/ 569222 h 1138443"/>
                <a:gd name="connsiteX1" fmla="*/ 569222 w 1138443"/>
                <a:gd name="connsiteY1" fmla="*/ 0 h 1138443"/>
                <a:gd name="connsiteX2" fmla="*/ 1138444 w 1138443"/>
                <a:gd name="connsiteY2" fmla="*/ 569222 h 1138443"/>
                <a:gd name="connsiteX3" fmla="*/ 569222 w 1138443"/>
                <a:gd name="connsiteY3" fmla="*/ 1138444 h 1138443"/>
                <a:gd name="connsiteX4" fmla="*/ 0 w 1138443"/>
                <a:gd name="connsiteY4" fmla="*/ 569222 h 1138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443" h="1138443">
                  <a:moveTo>
                    <a:pt x="0" y="569222"/>
                  </a:moveTo>
                  <a:cubicBezTo>
                    <a:pt x="0" y="254849"/>
                    <a:pt x="254849" y="0"/>
                    <a:pt x="569222" y="0"/>
                  </a:cubicBezTo>
                  <a:cubicBezTo>
                    <a:pt x="883595" y="0"/>
                    <a:pt x="1138444" y="254849"/>
                    <a:pt x="1138444" y="569222"/>
                  </a:cubicBezTo>
                  <a:cubicBezTo>
                    <a:pt x="1138444" y="883595"/>
                    <a:pt x="883595" y="1138444"/>
                    <a:pt x="569222" y="1138444"/>
                  </a:cubicBezTo>
                  <a:cubicBezTo>
                    <a:pt x="254849" y="1138444"/>
                    <a:pt x="0" y="883595"/>
                    <a:pt x="0" y="56922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681" tIns="227681" rIns="227681" bIns="227681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4800" kern="1200" dirty="0" smtClean="0"/>
                <a:t> </a:t>
              </a:r>
              <a:endParaRPr lang="es-ES" sz="4800" kern="1200" dirty="0"/>
            </a:p>
          </p:txBody>
        </p:sp>
        <p:sp>
          <p:nvSpPr>
            <p:cNvPr id="15375" name="Forma libre 15374"/>
            <p:cNvSpPr>
              <a:spLocks noChangeAspect="1"/>
            </p:cNvSpPr>
            <p:nvPr/>
          </p:nvSpPr>
          <p:spPr>
            <a:xfrm rot="16200000">
              <a:off x="6484899" y="4783054"/>
              <a:ext cx="115937" cy="185400"/>
            </a:xfrm>
            <a:custGeom>
              <a:avLst/>
              <a:gdLst>
                <a:gd name="connsiteX0" fmla="*/ 0 w 242049"/>
                <a:gd name="connsiteY0" fmla="*/ 77414 h 387070"/>
                <a:gd name="connsiteX1" fmla="*/ 121025 w 242049"/>
                <a:gd name="connsiteY1" fmla="*/ 77414 h 387070"/>
                <a:gd name="connsiteX2" fmla="*/ 121025 w 242049"/>
                <a:gd name="connsiteY2" fmla="*/ 0 h 387070"/>
                <a:gd name="connsiteX3" fmla="*/ 242049 w 242049"/>
                <a:gd name="connsiteY3" fmla="*/ 193535 h 387070"/>
                <a:gd name="connsiteX4" fmla="*/ 121025 w 242049"/>
                <a:gd name="connsiteY4" fmla="*/ 387070 h 387070"/>
                <a:gd name="connsiteX5" fmla="*/ 121025 w 242049"/>
                <a:gd name="connsiteY5" fmla="*/ 309656 h 387070"/>
                <a:gd name="connsiteX6" fmla="*/ 0 w 242049"/>
                <a:gd name="connsiteY6" fmla="*/ 309656 h 387070"/>
                <a:gd name="connsiteX7" fmla="*/ 0 w 242049"/>
                <a:gd name="connsiteY7" fmla="*/ 77414 h 387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2049" h="387070">
                  <a:moveTo>
                    <a:pt x="0" y="77414"/>
                  </a:moveTo>
                  <a:lnTo>
                    <a:pt x="121025" y="77414"/>
                  </a:lnTo>
                  <a:lnTo>
                    <a:pt x="121025" y="0"/>
                  </a:lnTo>
                  <a:lnTo>
                    <a:pt x="242049" y="193535"/>
                  </a:lnTo>
                  <a:lnTo>
                    <a:pt x="121025" y="387070"/>
                  </a:lnTo>
                  <a:lnTo>
                    <a:pt x="121025" y="309656"/>
                  </a:lnTo>
                  <a:lnTo>
                    <a:pt x="0" y="309656"/>
                  </a:lnTo>
                  <a:lnTo>
                    <a:pt x="0" y="77414"/>
                  </a:lnTo>
                  <a:close/>
                </a:path>
              </a:pathLst>
            </a:custGeom>
            <a:solidFill>
              <a:srgbClr val="ECA3A2"/>
            </a:solidFill>
          </p:spPr>
          <p:style>
            <a:ln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77415" rIns="72616" bIns="77413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600" kern="1200"/>
            </a:p>
          </p:txBody>
        </p:sp>
        <p:sp>
          <p:nvSpPr>
            <p:cNvPr id="15376" name="Forma libre 15375"/>
            <p:cNvSpPr/>
            <p:nvPr/>
          </p:nvSpPr>
          <p:spPr>
            <a:xfrm>
              <a:off x="5812967" y="1573080"/>
              <a:ext cx="1482970" cy="1482970"/>
            </a:xfrm>
            <a:custGeom>
              <a:avLst/>
              <a:gdLst>
                <a:gd name="connsiteX0" fmla="*/ 0 w 1138443"/>
                <a:gd name="connsiteY0" fmla="*/ 569222 h 1138443"/>
                <a:gd name="connsiteX1" fmla="*/ 569222 w 1138443"/>
                <a:gd name="connsiteY1" fmla="*/ 0 h 1138443"/>
                <a:gd name="connsiteX2" fmla="*/ 1138444 w 1138443"/>
                <a:gd name="connsiteY2" fmla="*/ 569222 h 1138443"/>
                <a:gd name="connsiteX3" fmla="*/ 569222 w 1138443"/>
                <a:gd name="connsiteY3" fmla="*/ 1138444 h 1138443"/>
                <a:gd name="connsiteX4" fmla="*/ 0 w 1138443"/>
                <a:gd name="connsiteY4" fmla="*/ 569222 h 1138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443" h="1138443">
                  <a:moveTo>
                    <a:pt x="0" y="569222"/>
                  </a:moveTo>
                  <a:cubicBezTo>
                    <a:pt x="0" y="254849"/>
                    <a:pt x="254849" y="0"/>
                    <a:pt x="569222" y="0"/>
                  </a:cubicBezTo>
                  <a:cubicBezTo>
                    <a:pt x="883595" y="0"/>
                    <a:pt x="1138444" y="254849"/>
                    <a:pt x="1138444" y="569222"/>
                  </a:cubicBezTo>
                  <a:cubicBezTo>
                    <a:pt x="1138444" y="883595"/>
                    <a:pt x="883595" y="1138444"/>
                    <a:pt x="569222" y="1138444"/>
                  </a:cubicBezTo>
                  <a:cubicBezTo>
                    <a:pt x="254849" y="1138444"/>
                    <a:pt x="0" y="883595"/>
                    <a:pt x="0" y="56922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681" tIns="227681" rIns="227681" bIns="227681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4800" kern="1200" dirty="0" smtClean="0"/>
                <a:t> </a:t>
              </a:r>
              <a:endParaRPr lang="es-ES" sz="4800" kern="1200" dirty="0"/>
            </a:p>
          </p:txBody>
        </p:sp>
        <p:sp>
          <p:nvSpPr>
            <p:cNvPr id="15377" name="Forma libre 15376"/>
            <p:cNvSpPr>
              <a:spLocks noChangeAspect="1"/>
            </p:cNvSpPr>
            <p:nvPr/>
          </p:nvSpPr>
          <p:spPr>
            <a:xfrm>
              <a:off x="7196973" y="3878289"/>
              <a:ext cx="165503" cy="264663"/>
            </a:xfrm>
            <a:custGeom>
              <a:avLst/>
              <a:gdLst>
                <a:gd name="connsiteX0" fmla="*/ 0 w 242049"/>
                <a:gd name="connsiteY0" fmla="*/ 77414 h 387070"/>
                <a:gd name="connsiteX1" fmla="*/ 121025 w 242049"/>
                <a:gd name="connsiteY1" fmla="*/ 77414 h 387070"/>
                <a:gd name="connsiteX2" fmla="*/ 121025 w 242049"/>
                <a:gd name="connsiteY2" fmla="*/ 0 h 387070"/>
                <a:gd name="connsiteX3" fmla="*/ 242049 w 242049"/>
                <a:gd name="connsiteY3" fmla="*/ 193535 h 387070"/>
                <a:gd name="connsiteX4" fmla="*/ 121025 w 242049"/>
                <a:gd name="connsiteY4" fmla="*/ 387070 h 387070"/>
                <a:gd name="connsiteX5" fmla="*/ 121025 w 242049"/>
                <a:gd name="connsiteY5" fmla="*/ 309656 h 387070"/>
                <a:gd name="connsiteX6" fmla="*/ 0 w 242049"/>
                <a:gd name="connsiteY6" fmla="*/ 309656 h 387070"/>
                <a:gd name="connsiteX7" fmla="*/ 0 w 242049"/>
                <a:gd name="connsiteY7" fmla="*/ 77414 h 387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2049" h="387070">
                  <a:moveTo>
                    <a:pt x="242048" y="309656"/>
                  </a:moveTo>
                  <a:lnTo>
                    <a:pt x="121024" y="309656"/>
                  </a:lnTo>
                  <a:lnTo>
                    <a:pt x="121024" y="387070"/>
                  </a:lnTo>
                  <a:lnTo>
                    <a:pt x="1" y="193535"/>
                  </a:lnTo>
                  <a:lnTo>
                    <a:pt x="121024" y="0"/>
                  </a:lnTo>
                  <a:lnTo>
                    <a:pt x="121024" y="77414"/>
                  </a:lnTo>
                  <a:lnTo>
                    <a:pt x="242048" y="77414"/>
                  </a:lnTo>
                  <a:lnTo>
                    <a:pt x="242048" y="309656"/>
                  </a:lnTo>
                  <a:close/>
                </a:path>
              </a:pathLst>
            </a:custGeom>
            <a:solidFill>
              <a:srgbClr val="E36F6E"/>
            </a:solidFill>
          </p:spPr>
          <p:style>
            <a:ln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615" tIns="77415" rIns="1" bIns="7741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600" kern="1200"/>
            </a:p>
          </p:txBody>
        </p:sp>
        <p:sp>
          <p:nvSpPr>
            <p:cNvPr id="15378" name="Forma libre 15377"/>
            <p:cNvSpPr/>
            <p:nvPr/>
          </p:nvSpPr>
          <p:spPr>
            <a:xfrm>
              <a:off x="4945288" y="3774821"/>
              <a:ext cx="523169" cy="523169"/>
            </a:xfrm>
            <a:custGeom>
              <a:avLst/>
              <a:gdLst>
                <a:gd name="connsiteX0" fmla="*/ 0 w 1138443"/>
                <a:gd name="connsiteY0" fmla="*/ 569222 h 1138443"/>
                <a:gd name="connsiteX1" fmla="*/ 569222 w 1138443"/>
                <a:gd name="connsiteY1" fmla="*/ 0 h 1138443"/>
                <a:gd name="connsiteX2" fmla="*/ 1138444 w 1138443"/>
                <a:gd name="connsiteY2" fmla="*/ 569222 h 1138443"/>
                <a:gd name="connsiteX3" fmla="*/ 569222 w 1138443"/>
                <a:gd name="connsiteY3" fmla="*/ 1138444 h 1138443"/>
                <a:gd name="connsiteX4" fmla="*/ 0 w 1138443"/>
                <a:gd name="connsiteY4" fmla="*/ 569222 h 1138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443" h="1138443">
                  <a:moveTo>
                    <a:pt x="0" y="569222"/>
                  </a:moveTo>
                  <a:cubicBezTo>
                    <a:pt x="0" y="254849"/>
                    <a:pt x="254849" y="0"/>
                    <a:pt x="569222" y="0"/>
                  </a:cubicBezTo>
                  <a:cubicBezTo>
                    <a:pt x="883595" y="0"/>
                    <a:pt x="1138444" y="254849"/>
                    <a:pt x="1138444" y="569222"/>
                  </a:cubicBezTo>
                  <a:cubicBezTo>
                    <a:pt x="1138444" y="883595"/>
                    <a:pt x="883595" y="1138444"/>
                    <a:pt x="569222" y="1138444"/>
                  </a:cubicBezTo>
                  <a:cubicBezTo>
                    <a:pt x="254849" y="1138444"/>
                    <a:pt x="0" y="883595"/>
                    <a:pt x="0" y="569222"/>
                  </a:cubicBezTo>
                  <a:close/>
                </a:path>
              </a:pathLst>
            </a:custGeom>
            <a:solidFill>
              <a:srgbClr val="80808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681" tIns="227681" rIns="227681" bIns="227681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4800" kern="1200" dirty="0" smtClean="0"/>
                <a:t> </a:t>
              </a:r>
              <a:endParaRPr lang="es-ES" sz="4800" kern="1200" dirty="0"/>
            </a:p>
          </p:txBody>
        </p:sp>
        <p:sp>
          <p:nvSpPr>
            <p:cNvPr id="15379" name="Forma libre 15378"/>
            <p:cNvSpPr/>
            <p:nvPr/>
          </p:nvSpPr>
          <p:spPr>
            <a:xfrm rot="5400000">
              <a:off x="6404250" y="3095568"/>
              <a:ext cx="242049" cy="387070"/>
            </a:xfrm>
            <a:custGeom>
              <a:avLst/>
              <a:gdLst>
                <a:gd name="connsiteX0" fmla="*/ 0 w 242049"/>
                <a:gd name="connsiteY0" fmla="*/ 77414 h 387070"/>
                <a:gd name="connsiteX1" fmla="*/ 121025 w 242049"/>
                <a:gd name="connsiteY1" fmla="*/ 77414 h 387070"/>
                <a:gd name="connsiteX2" fmla="*/ 121025 w 242049"/>
                <a:gd name="connsiteY2" fmla="*/ 0 h 387070"/>
                <a:gd name="connsiteX3" fmla="*/ 242049 w 242049"/>
                <a:gd name="connsiteY3" fmla="*/ 193535 h 387070"/>
                <a:gd name="connsiteX4" fmla="*/ 121025 w 242049"/>
                <a:gd name="connsiteY4" fmla="*/ 387070 h 387070"/>
                <a:gd name="connsiteX5" fmla="*/ 121025 w 242049"/>
                <a:gd name="connsiteY5" fmla="*/ 309656 h 387070"/>
                <a:gd name="connsiteX6" fmla="*/ 0 w 242049"/>
                <a:gd name="connsiteY6" fmla="*/ 309656 h 387070"/>
                <a:gd name="connsiteX7" fmla="*/ 0 w 242049"/>
                <a:gd name="connsiteY7" fmla="*/ 77414 h 387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2049" h="387070">
                  <a:moveTo>
                    <a:pt x="0" y="77414"/>
                  </a:moveTo>
                  <a:lnTo>
                    <a:pt x="121025" y="77414"/>
                  </a:lnTo>
                  <a:lnTo>
                    <a:pt x="121025" y="0"/>
                  </a:lnTo>
                  <a:lnTo>
                    <a:pt x="242049" y="193535"/>
                  </a:lnTo>
                  <a:lnTo>
                    <a:pt x="121025" y="387070"/>
                  </a:lnTo>
                  <a:lnTo>
                    <a:pt x="121025" y="309656"/>
                  </a:lnTo>
                  <a:lnTo>
                    <a:pt x="0" y="309656"/>
                  </a:lnTo>
                  <a:lnTo>
                    <a:pt x="0" y="77414"/>
                  </a:lnTo>
                  <a:close/>
                </a:path>
              </a:pathLst>
            </a:custGeom>
            <a:solidFill>
              <a:srgbClr val="800000"/>
            </a:solidFill>
          </p:spPr>
          <p:style>
            <a:ln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7413" rIns="72615" bIns="7741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600" kern="1200"/>
            </a:p>
          </p:txBody>
        </p:sp>
        <p:sp>
          <p:nvSpPr>
            <p:cNvPr id="15380" name="Forma libre 15379"/>
            <p:cNvSpPr/>
            <p:nvPr/>
          </p:nvSpPr>
          <p:spPr>
            <a:xfrm>
              <a:off x="6192239" y="5048755"/>
              <a:ext cx="713356" cy="721888"/>
            </a:xfrm>
            <a:custGeom>
              <a:avLst/>
              <a:gdLst>
                <a:gd name="connsiteX0" fmla="*/ 0 w 1138443"/>
                <a:gd name="connsiteY0" fmla="*/ 569222 h 1138443"/>
                <a:gd name="connsiteX1" fmla="*/ 569222 w 1138443"/>
                <a:gd name="connsiteY1" fmla="*/ 0 h 1138443"/>
                <a:gd name="connsiteX2" fmla="*/ 1138444 w 1138443"/>
                <a:gd name="connsiteY2" fmla="*/ 569222 h 1138443"/>
                <a:gd name="connsiteX3" fmla="*/ 569222 w 1138443"/>
                <a:gd name="connsiteY3" fmla="*/ 1138444 h 1138443"/>
                <a:gd name="connsiteX4" fmla="*/ 0 w 1138443"/>
                <a:gd name="connsiteY4" fmla="*/ 569222 h 1138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443" h="1138443">
                  <a:moveTo>
                    <a:pt x="0" y="569222"/>
                  </a:moveTo>
                  <a:cubicBezTo>
                    <a:pt x="0" y="254849"/>
                    <a:pt x="254849" y="0"/>
                    <a:pt x="569222" y="0"/>
                  </a:cubicBezTo>
                  <a:cubicBezTo>
                    <a:pt x="883595" y="0"/>
                    <a:pt x="1138444" y="254849"/>
                    <a:pt x="1138444" y="569222"/>
                  </a:cubicBezTo>
                  <a:cubicBezTo>
                    <a:pt x="1138444" y="883595"/>
                    <a:pt x="883595" y="1138444"/>
                    <a:pt x="569222" y="1138444"/>
                  </a:cubicBezTo>
                  <a:cubicBezTo>
                    <a:pt x="254849" y="1138444"/>
                    <a:pt x="0" y="883595"/>
                    <a:pt x="0" y="569222"/>
                  </a:cubicBezTo>
                  <a:close/>
                </a:path>
              </a:pathLst>
            </a:custGeom>
            <a:solidFill>
              <a:srgbClr val="80808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681" tIns="227681" rIns="227681" bIns="227681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4800" kern="1200" dirty="0" smtClean="0"/>
                <a:t> </a:t>
              </a:r>
              <a:endParaRPr lang="es-ES" sz="4800" kern="1200" dirty="0"/>
            </a:p>
          </p:txBody>
        </p:sp>
        <p:sp>
          <p:nvSpPr>
            <p:cNvPr id="15381" name="Forma libre 15380"/>
            <p:cNvSpPr>
              <a:spLocks noChangeAspect="1"/>
            </p:cNvSpPr>
            <p:nvPr/>
          </p:nvSpPr>
          <p:spPr>
            <a:xfrm>
              <a:off x="5611522" y="3999558"/>
              <a:ext cx="94574" cy="151236"/>
            </a:xfrm>
            <a:custGeom>
              <a:avLst/>
              <a:gdLst>
                <a:gd name="connsiteX0" fmla="*/ 0 w 242049"/>
                <a:gd name="connsiteY0" fmla="*/ 77414 h 387070"/>
                <a:gd name="connsiteX1" fmla="*/ 121025 w 242049"/>
                <a:gd name="connsiteY1" fmla="*/ 77414 h 387070"/>
                <a:gd name="connsiteX2" fmla="*/ 121025 w 242049"/>
                <a:gd name="connsiteY2" fmla="*/ 0 h 387070"/>
                <a:gd name="connsiteX3" fmla="*/ 242049 w 242049"/>
                <a:gd name="connsiteY3" fmla="*/ 193535 h 387070"/>
                <a:gd name="connsiteX4" fmla="*/ 121025 w 242049"/>
                <a:gd name="connsiteY4" fmla="*/ 387070 h 387070"/>
                <a:gd name="connsiteX5" fmla="*/ 121025 w 242049"/>
                <a:gd name="connsiteY5" fmla="*/ 309656 h 387070"/>
                <a:gd name="connsiteX6" fmla="*/ 0 w 242049"/>
                <a:gd name="connsiteY6" fmla="*/ 309656 h 387070"/>
                <a:gd name="connsiteX7" fmla="*/ 0 w 242049"/>
                <a:gd name="connsiteY7" fmla="*/ 77414 h 387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2049" h="387070">
                  <a:moveTo>
                    <a:pt x="0" y="77414"/>
                  </a:moveTo>
                  <a:lnTo>
                    <a:pt x="121025" y="77414"/>
                  </a:lnTo>
                  <a:lnTo>
                    <a:pt x="121025" y="0"/>
                  </a:lnTo>
                  <a:lnTo>
                    <a:pt x="242049" y="193535"/>
                  </a:lnTo>
                  <a:lnTo>
                    <a:pt x="121025" y="387070"/>
                  </a:lnTo>
                  <a:lnTo>
                    <a:pt x="121025" y="309656"/>
                  </a:lnTo>
                  <a:lnTo>
                    <a:pt x="0" y="309656"/>
                  </a:lnTo>
                  <a:lnTo>
                    <a:pt x="0" y="77414"/>
                  </a:lnTo>
                  <a:close/>
                </a:path>
              </a:pathLst>
            </a:custGeom>
            <a:solidFill>
              <a:srgbClr val="F5D4D4"/>
            </a:solidFill>
          </p:spPr>
          <p:style>
            <a:ln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7414" rIns="72615" bIns="7741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600" kern="1200"/>
            </a:p>
          </p:txBody>
        </p:sp>
        <p:sp>
          <p:nvSpPr>
            <p:cNvPr id="15382" name="Forma libre 15381"/>
            <p:cNvSpPr/>
            <p:nvPr/>
          </p:nvSpPr>
          <p:spPr>
            <a:xfrm>
              <a:off x="7551194" y="3502604"/>
              <a:ext cx="1138443" cy="1138443"/>
            </a:xfrm>
            <a:custGeom>
              <a:avLst/>
              <a:gdLst>
                <a:gd name="connsiteX0" fmla="*/ 0 w 1138443"/>
                <a:gd name="connsiteY0" fmla="*/ 569222 h 1138443"/>
                <a:gd name="connsiteX1" fmla="*/ 569222 w 1138443"/>
                <a:gd name="connsiteY1" fmla="*/ 0 h 1138443"/>
                <a:gd name="connsiteX2" fmla="*/ 1138444 w 1138443"/>
                <a:gd name="connsiteY2" fmla="*/ 569222 h 1138443"/>
                <a:gd name="connsiteX3" fmla="*/ 569222 w 1138443"/>
                <a:gd name="connsiteY3" fmla="*/ 1138444 h 1138443"/>
                <a:gd name="connsiteX4" fmla="*/ 0 w 1138443"/>
                <a:gd name="connsiteY4" fmla="*/ 569222 h 1138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443" h="1138443">
                  <a:moveTo>
                    <a:pt x="0" y="569222"/>
                  </a:moveTo>
                  <a:cubicBezTo>
                    <a:pt x="0" y="254849"/>
                    <a:pt x="254849" y="0"/>
                    <a:pt x="569222" y="0"/>
                  </a:cubicBezTo>
                  <a:cubicBezTo>
                    <a:pt x="883595" y="0"/>
                    <a:pt x="1138444" y="254849"/>
                    <a:pt x="1138444" y="569222"/>
                  </a:cubicBezTo>
                  <a:cubicBezTo>
                    <a:pt x="1138444" y="883595"/>
                    <a:pt x="883595" y="1138444"/>
                    <a:pt x="569222" y="1138444"/>
                  </a:cubicBezTo>
                  <a:cubicBezTo>
                    <a:pt x="254849" y="1138444"/>
                    <a:pt x="0" y="883595"/>
                    <a:pt x="0" y="569222"/>
                  </a:cubicBezTo>
                  <a:close/>
                </a:path>
              </a:pathLst>
            </a:custGeom>
            <a:solidFill>
              <a:srgbClr val="80808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681" tIns="227681" rIns="227681" bIns="227681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4800" kern="1200" dirty="0" smtClean="0"/>
                <a:t> </a:t>
              </a:r>
              <a:endParaRPr lang="es-ES" sz="4800" kern="1200" dirty="0"/>
            </a:p>
          </p:txBody>
        </p:sp>
      </p:grpSp>
      <p:sp>
        <p:nvSpPr>
          <p:cNvPr id="55" name="Forma libre 54"/>
          <p:cNvSpPr/>
          <p:nvPr/>
        </p:nvSpPr>
        <p:spPr>
          <a:xfrm>
            <a:off x="7190918" y="2035463"/>
            <a:ext cx="110590" cy="143337"/>
          </a:xfrm>
          <a:custGeom>
            <a:avLst/>
            <a:gdLst>
              <a:gd name="connsiteX0" fmla="*/ 0 w 242049"/>
              <a:gd name="connsiteY0" fmla="*/ 77414 h 387070"/>
              <a:gd name="connsiteX1" fmla="*/ 121025 w 242049"/>
              <a:gd name="connsiteY1" fmla="*/ 77414 h 387070"/>
              <a:gd name="connsiteX2" fmla="*/ 121025 w 242049"/>
              <a:gd name="connsiteY2" fmla="*/ 0 h 387070"/>
              <a:gd name="connsiteX3" fmla="*/ 242049 w 242049"/>
              <a:gd name="connsiteY3" fmla="*/ 193535 h 387070"/>
              <a:gd name="connsiteX4" fmla="*/ 121025 w 242049"/>
              <a:gd name="connsiteY4" fmla="*/ 387070 h 387070"/>
              <a:gd name="connsiteX5" fmla="*/ 121025 w 242049"/>
              <a:gd name="connsiteY5" fmla="*/ 309656 h 387070"/>
              <a:gd name="connsiteX6" fmla="*/ 0 w 242049"/>
              <a:gd name="connsiteY6" fmla="*/ 309656 h 387070"/>
              <a:gd name="connsiteX7" fmla="*/ 0 w 242049"/>
              <a:gd name="connsiteY7" fmla="*/ 77414 h 387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049" h="387070">
                <a:moveTo>
                  <a:pt x="242048" y="309656"/>
                </a:moveTo>
                <a:lnTo>
                  <a:pt x="121024" y="309656"/>
                </a:lnTo>
                <a:lnTo>
                  <a:pt x="121024" y="387070"/>
                </a:lnTo>
                <a:lnTo>
                  <a:pt x="1" y="193535"/>
                </a:lnTo>
                <a:lnTo>
                  <a:pt x="121024" y="0"/>
                </a:lnTo>
                <a:lnTo>
                  <a:pt x="121024" y="77414"/>
                </a:lnTo>
                <a:lnTo>
                  <a:pt x="242048" y="77414"/>
                </a:lnTo>
                <a:lnTo>
                  <a:pt x="242048" y="309656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</p:spPr>
        <p:style>
          <a:lnRef idx="0">
            <a:schemeClr val="accent4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615" tIns="77415" rIns="1" bIns="7741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kern="1200"/>
          </a:p>
        </p:txBody>
      </p:sp>
      <p:sp>
        <p:nvSpPr>
          <p:cNvPr id="56" name="Forma libre 55"/>
          <p:cNvSpPr/>
          <p:nvPr/>
        </p:nvSpPr>
        <p:spPr>
          <a:xfrm>
            <a:off x="7353387" y="1865495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57" name="Forma libre 56"/>
          <p:cNvSpPr/>
          <p:nvPr/>
        </p:nvSpPr>
        <p:spPr>
          <a:xfrm>
            <a:off x="7505787" y="2017895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58" name="Forma libre 57"/>
          <p:cNvSpPr/>
          <p:nvPr/>
        </p:nvSpPr>
        <p:spPr>
          <a:xfrm>
            <a:off x="7658187" y="2170295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59" name="Forma libre 58"/>
          <p:cNvSpPr/>
          <p:nvPr/>
        </p:nvSpPr>
        <p:spPr>
          <a:xfrm>
            <a:off x="7810587" y="2322695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60" name="Forma libre 59"/>
          <p:cNvSpPr/>
          <p:nvPr/>
        </p:nvSpPr>
        <p:spPr>
          <a:xfrm>
            <a:off x="7962987" y="2475095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61" name="Forma libre 60"/>
          <p:cNvSpPr/>
          <p:nvPr/>
        </p:nvSpPr>
        <p:spPr>
          <a:xfrm rot="5400000">
            <a:off x="7695909" y="4560510"/>
            <a:ext cx="110590" cy="143337"/>
          </a:xfrm>
          <a:custGeom>
            <a:avLst/>
            <a:gdLst>
              <a:gd name="connsiteX0" fmla="*/ 0 w 242049"/>
              <a:gd name="connsiteY0" fmla="*/ 77414 h 387070"/>
              <a:gd name="connsiteX1" fmla="*/ 121025 w 242049"/>
              <a:gd name="connsiteY1" fmla="*/ 77414 h 387070"/>
              <a:gd name="connsiteX2" fmla="*/ 121025 w 242049"/>
              <a:gd name="connsiteY2" fmla="*/ 0 h 387070"/>
              <a:gd name="connsiteX3" fmla="*/ 242049 w 242049"/>
              <a:gd name="connsiteY3" fmla="*/ 193535 h 387070"/>
              <a:gd name="connsiteX4" fmla="*/ 121025 w 242049"/>
              <a:gd name="connsiteY4" fmla="*/ 387070 h 387070"/>
              <a:gd name="connsiteX5" fmla="*/ 121025 w 242049"/>
              <a:gd name="connsiteY5" fmla="*/ 309656 h 387070"/>
              <a:gd name="connsiteX6" fmla="*/ 0 w 242049"/>
              <a:gd name="connsiteY6" fmla="*/ 309656 h 387070"/>
              <a:gd name="connsiteX7" fmla="*/ 0 w 242049"/>
              <a:gd name="connsiteY7" fmla="*/ 77414 h 387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049" h="387070">
                <a:moveTo>
                  <a:pt x="242048" y="309656"/>
                </a:moveTo>
                <a:lnTo>
                  <a:pt x="121024" y="309656"/>
                </a:lnTo>
                <a:lnTo>
                  <a:pt x="121024" y="387070"/>
                </a:lnTo>
                <a:lnTo>
                  <a:pt x="1" y="193535"/>
                </a:lnTo>
                <a:lnTo>
                  <a:pt x="121024" y="0"/>
                </a:lnTo>
                <a:lnTo>
                  <a:pt x="121024" y="77414"/>
                </a:lnTo>
                <a:lnTo>
                  <a:pt x="242048" y="77414"/>
                </a:lnTo>
                <a:lnTo>
                  <a:pt x="242048" y="309656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</p:spPr>
        <p:style>
          <a:lnRef idx="0">
            <a:schemeClr val="accent4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615" tIns="77415" rIns="1" bIns="7741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kern="1200"/>
          </a:p>
        </p:txBody>
      </p:sp>
      <p:sp>
        <p:nvSpPr>
          <p:cNvPr id="62" name="Forma libre 61"/>
          <p:cNvSpPr/>
          <p:nvPr/>
        </p:nvSpPr>
        <p:spPr>
          <a:xfrm>
            <a:off x="7608643" y="4760878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63" name="Forma libre 62"/>
          <p:cNvSpPr/>
          <p:nvPr/>
        </p:nvSpPr>
        <p:spPr>
          <a:xfrm>
            <a:off x="7778803" y="4930424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64" name="Forma libre 63"/>
          <p:cNvSpPr/>
          <p:nvPr/>
        </p:nvSpPr>
        <p:spPr>
          <a:xfrm rot="5400000">
            <a:off x="6369661" y="5653603"/>
            <a:ext cx="110590" cy="143337"/>
          </a:xfrm>
          <a:custGeom>
            <a:avLst/>
            <a:gdLst>
              <a:gd name="connsiteX0" fmla="*/ 0 w 242049"/>
              <a:gd name="connsiteY0" fmla="*/ 77414 h 387070"/>
              <a:gd name="connsiteX1" fmla="*/ 121025 w 242049"/>
              <a:gd name="connsiteY1" fmla="*/ 77414 h 387070"/>
              <a:gd name="connsiteX2" fmla="*/ 121025 w 242049"/>
              <a:gd name="connsiteY2" fmla="*/ 0 h 387070"/>
              <a:gd name="connsiteX3" fmla="*/ 242049 w 242049"/>
              <a:gd name="connsiteY3" fmla="*/ 193535 h 387070"/>
              <a:gd name="connsiteX4" fmla="*/ 121025 w 242049"/>
              <a:gd name="connsiteY4" fmla="*/ 387070 h 387070"/>
              <a:gd name="connsiteX5" fmla="*/ 121025 w 242049"/>
              <a:gd name="connsiteY5" fmla="*/ 309656 h 387070"/>
              <a:gd name="connsiteX6" fmla="*/ 0 w 242049"/>
              <a:gd name="connsiteY6" fmla="*/ 309656 h 387070"/>
              <a:gd name="connsiteX7" fmla="*/ 0 w 242049"/>
              <a:gd name="connsiteY7" fmla="*/ 77414 h 387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049" h="387070">
                <a:moveTo>
                  <a:pt x="242048" y="309656"/>
                </a:moveTo>
                <a:lnTo>
                  <a:pt x="121024" y="309656"/>
                </a:lnTo>
                <a:lnTo>
                  <a:pt x="121024" y="387070"/>
                </a:lnTo>
                <a:lnTo>
                  <a:pt x="1" y="193535"/>
                </a:lnTo>
                <a:lnTo>
                  <a:pt x="121024" y="0"/>
                </a:lnTo>
                <a:lnTo>
                  <a:pt x="121024" y="77414"/>
                </a:lnTo>
                <a:lnTo>
                  <a:pt x="242048" y="77414"/>
                </a:lnTo>
                <a:lnTo>
                  <a:pt x="242048" y="309656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</p:spPr>
        <p:style>
          <a:lnRef idx="0">
            <a:schemeClr val="accent4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615" tIns="77415" rIns="1" bIns="7741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kern="1200"/>
          </a:p>
        </p:txBody>
      </p:sp>
      <p:sp>
        <p:nvSpPr>
          <p:cNvPr id="65" name="Forma libre 64"/>
          <p:cNvSpPr/>
          <p:nvPr/>
        </p:nvSpPr>
        <p:spPr>
          <a:xfrm>
            <a:off x="6170282" y="5813556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66" name="Forma libre 65"/>
          <p:cNvSpPr/>
          <p:nvPr/>
        </p:nvSpPr>
        <p:spPr>
          <a:xfrm>
            <a:off x="7931203" y="5082824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  <p:sp>
        <p:nvSpPr>
          <p:cNvPr id="67" name="Forma libre 66"/>
          <p:cNvSpPr/>
          <p:nvPr/>
        </p:nvSpPr>
        <p:spPr>
          <a:xfrm>
            <a:off x="6430352" y="5931007"/>
            <a:ext cx="520140" cy="510111"/>
          </a:xfrm>
          <a:custGeom>
            <a:avLst/>
            <a:gdLst>
              <a:gd name="connsiteX0" fmla="*/ 0 w 1138443"/>
              <a:gd name="connsiteY0" fmla="*/ 569222 h 1138443"/>
              <a:gd name="connsiteX1" fmla="*/ 569222 w 1138443"/>
              <a:gd name="connsiteY1" fmla="*/ 0 h 1138443"/>
              <a:gd name="connsiteX2" fmla="*/ 1138444 w 1138443"/>
              <a:gd name="connsiteY2" fmla="*/ 569222 h 1138443"/>
              <a:gd name="connsiteX3" fmla="*/ 569222 w 1138443"/>
              <a:gd name="connsiteY3" fmla="*/ 1138444 h 1138443"/>
              <a:gd name="connsiteX4" fmla="*/ 0 w 1138443"/>
              <a:gd name="connsiteY4" fmla="*/ 569222 h 113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8443" h="1138443">
                <a:moveTo>
                  <a:pt x="0" y="569222"/>
                </a:moveTo>
                <a:cubicBezTo>
                  <a:pt x="0" y="254849"/>
                  <a:pt x="254849" y="0"/>
                  <a:pt x="569222" y="0"/>
                </a:cubicBezTo>
                <a:cubicBezTo>
                  <a:pt x="883595" y="0"/>
                  <a:pt x="1138444" y="254849"/>
                  <a:pt x="1138444" y="569222"/>
                </a:cubicBezTo>
                <a:cubicBezTo>
                  <a:pt x="1138444" y="883595"/>
                  <a:pt x="883595" y="1138444"/>
                  <a:pt x="569222" y="1138444"/>
                </a:cubicBezTo>
                <a:cubicBezTo>
                  <a:pt x="254849" y="1138444"/>
                  <a:pt x="0" y="883595"/>
                  <a:pt x="0" y="569222"/>
                </a:cubicBezTo>
                <a:close/>
              </a:path>
            </a:pathLst>
          </a:custGeom>
          <a:solidFill>
            <a:srgbClr val="8080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681" tIns="227681" rIns="227681" bIns="227681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800" kern="1200" dirty="0" smtClean="0"/>
              <a:t> </a:t>
            </a:r>
            <a:endParaRPr lang="es-ES" sz="4800" kern="1200" dirty="0"/>
          </a:p>
        </p:txBody>
      </p:sp>
    </p:spTree>
    <p:extLst>
      <p:ext uri="{BB962C8B-B14F-4D97-AF65-F5344CB8AC3E}">
        <p14:creationId xmlns:p14="http://schemas.microsoft.com/office/powerpoint/2010/main" val="514620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188</Words>
  <Application>Microsoft Macintosh PowerPoint</Application>
  <PresentationFormat>Presentación en pantalla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EigdP[2009]</dc:title>
  <dc:creator>sabrina menendez</dc:creator>
  <cp:lastModifiedBy>Sabrina Menéndez</cp:lastModifiedBy>
  <cp:revision>106</cp:revision>
  <cp:lastPrinted>2009-12-21T22:05:20Z</cp:lastPrinted>
  <dcterms:created xsi:type="dcterms:W3CDTF">2009-12-20T14:02:25Z</dcterms:created>
  <dcterms:modified xsi:type="dcterms:W3CDTF">2011-09-15T18:41:51Z</dcterms:modified>
</cp:coreProperties>
</file>